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Montserrat-bold.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f8d9d6662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f8d9d6662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9f0eeb9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f9f0eeb9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9f0eeb9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9f0eeb9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9c3c9d9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9c3c9d9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f8d9d66626_0_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gf8d9d66626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f8d9d6662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f8d9d6662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f8d9d6662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f8d9d6662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8d9d66626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f8d9d6662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8d9d6662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f8d9d6662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8d9d6662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8d9d6662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9c3c9d932_0_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f9c3c9d932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9c3c9d93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9c3c9d93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9" name="Shape 9"/>
        <p:cNvGrpSpPr/>
        <p:nvPr/>
      </p:nvGrpSpPr>
      <p:grpSpPr>
        <a:xfrm>
          <a:off x="0" y="0"/>
          <a:ext cx="0" cy="0"/>
          <a:chOff x="0" y="0"/>
          <a:chExt cx="0" cy="0"/>
        </a:xfrm>
      </p:grpSpPr>
      <p:sp>
        <p:nvSpPr>
          <p:cNvPr id="10" name="Google Shape;10;p2"/>
          <p:cNvSpPr txBox="1"/>
          <p:nvPr>
            <p:ph type="title"/>
          </p:nvPr>
        </p:nvSpPr>
        <p:spPr>
          <a:xfrm>
            <a:off x="628650" y="1749285"/>
            <a:ext cx="7886700" cy="1782300"/>
          </a:xfrm>
          <a:prstGeom prst="rect">
            <a:avLst/>
          </a:prstGeom>
          <a:noFill/>
          <a:ln>
            <a:noFill/>
          </a:ln>
        </p:spPr>
        <p:txBody>
          <a:bodyPr anchorCtr="0" anchor="ctr" bIns="34275" lIns="68575" spcFirstLastPara="1" rIns="68575" wrap="square" tIns="34275">
            <a:normAutofit/>
          </a:bodyPr>
          <a:lstStyle>
            <a:lvl1pPr lvl="0" marR="0" rtl="0" algn="ctr">
              <a:lnSpc>
                <a:spcPct val="80000"/>
              </a:lnSpc>
              <a:spcBef>
                <a:spcPts val="0"/>
              </a:spcBef>
              <a:spcAft>
                <a:spcPts val="0"/>
              </a:spcAft>
              <a:buClr>
                <a:schemeClr val="lt1"/>
              </a:buClr>
              <a:buSzPts val="5000"/>
              <a:buFont typeface="Montserrat"/>
              <a:buNone/>
              <a:defRPr b="1" i="0" sz="5000" u="none" cap="none" strike="noStrike">
                <a:solidFill>
                  <a:schemeClr val="lt1"/>
                </a:solidFill>
                <a:latin typeface="Montserrat"/>
                <a:ea typeface="Montserrat"/>
                <a:cs typeface="Montserrat"/>
                <a:sym typeface="Montserra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13" name="Google Shape;13;p3"/>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CA">
  <p:cSld name="DECA">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id="17" name="Google Shape;17;p4"/>
          <p:cNvPicPr preferRelativeResize="0"/>
          <p:nvPr/>
        </p:nvPicPr>
        <p:blipFill rotWithShape="1">
          <a:blip r:embed="rId3">
            <a:alphaModFix/>
          </a:blip>
          <a:srcRect b="0" l="0" r="0" t="0"/>
          <a:stretch/>
        </p:blipFill>
        <p:spPr>
          <a:xfrm>
            <a:off x="1463040" y="1926292"/>
            <a:ext cx="6309361" cy="12909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5"/>
          <p:cNvSpPr txBox="1"/>
          <p:nvPr>
            <p:ph type="title"/>
          </p:nvPr>
        </p:nvSpPr>
        <p:spPr>
          <a:xfrm>
            <a:off x="512065" y="510227"/>
            <a:ext cx="6966600" cy="851700"/>
          </a:xfrm>
          <a:prstGeom prst="rect">
            <a:avLst/>
          </a:prstGeom>
          <a:noFill/>
          <a:ln>
            <a:noFill/>
          </a:ln>
        </p:spPr>
        <p:txBody>
          <a:bodyPr anchorCtr="0" anchor="ctr" bIns="34275" lIns="68575" spcFirstLastPara="1" rIns="68575" wrap="square" tIns="34275">
            <a:normAutofit/>
          </a:bodyPr>
          <a:lstStyle>
            <a:lvl1pPr lvl="0" rtl="0" algn="l">
              <a:lnSpc>
                <a:spcPct val="80000"/>
              </a:lnSpc>
              <a:spcBef>
                <a:spcPts val="0"/>
              </a:spcBef>
              <a:spcAft>
                <a:spcPts val="0"/>
              </a:spcAft>
              <a:buClr>
                <a:srgbClr val="0D7DC3"/>
              </a:buClr>
              <a:buSzPts val="3800"/>
              <a:buFont typeface="Montserrat"/>
              <a:buChar char="●"/>
              <a:defRPr b="1" i="0" sz="3800">
                <a:solidFill>
                  <a:srgbClr val="0D7DC3"/>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 name="Google Shape;20;p5"/>
          <p:cNvSpPr txBox="1"/>
          <p:nvPr>
            <p:ph idx="1" type="body"/>
          </p:nvPr>
        </p:nvSpPr>
        <p:spPr>
          <a:xfrm>
            <a:off x="512065" y="1458532"/>
            <a:ext cx="6966600" cy="2805900"/>
          </a:xfrm>
          <a:prstGeom prst="rect">
            <a:avLst/>
          </a:prstGeom>
          <a:noFill/>
          <a:ln>
            <a:noFill/>
          </a:ln>
        </p:spPr>
        <p:txBody>
          <a:bodyPr anchorCtr="0" anchor="t" bIns="34275" lIns="68575" spcFirstLastPara="1" rIns="68575" wrap="square" tIns="34275">
            <a:normAutofit/>
          </a:bodyPr>
          <a:lstStyle>
            <a:lvl1pPr indent="-381000" lvl="0" marL="457200" rtl="0" algn="l">
              <a:lnSpc>
                <a:spcPct val="100000"/>
              </a:lnSpc>
              <a:spcBef>
                <a:spcPts val="1200"/>
              </a:spcBef>
              <a:spcAft>
                <a:spcPts val="0"/>
              </a:spcAft>
              <a:buClr>
                <a:srgbClr val="7F7F7F"/>
              </a:buClr>
              <a:buSzPts val="2400"/>
              <a:buChar char="●"/>
              <a:defRPr sz="2400"/>
            </a:lvl1pPr>
            <a:lvl2pPr indent="-361950" lvl="1" marL="914400" rtl="0" algn="l">
              <a:lnSpc>
                <a:spcPct val="100000"/>
              </a:lnSpc>
              <a:spcBef>
                <a:spcPts val="1200"/>
              </a:spcBef>
              <a:spcAft>
                <a:spcPts val="0"/>
              </a:spcAft>
              <a:buClr>
                <a:srgbClr val="7F7F7F"/>
              </a:buClr>
              <a:buSzPts val="2100"/>
              <a:buChar char="○"/>
              <a:defRPr sz="2100"/>
            </a:lvl2pPr>
            <a:lvl3pPr indent="-342900" lvl="2" marL="1371600" rtl="0" algn="l">
              <a:lnSpc>
                <a:spcPct val="100000"/>
              </a:lnSpc>
              <a:spcBef>
                <a:spcPts val="1200"/>
              </a:spcBef>
              <a:spcAft>
                <a:spcPts val="0"/>
              </a:spcAft>
              <a:buClr>
                <a:srgbClr val="7F7F7F"/>
              </a:buClr>
              <a:buSzPts val="1800"/>
              <a:buChar char="■"/>
              <a:defRPr sz="1800"/>
            </a:lvl3pPr>
            <a:lvl4pPr indent="-323850" lvl="3" marL="1828800" rtl="0" algn="l">
              <a:lnSpc>
                <a:spcPct val="100000"/>
              </a:lnSpc>
              <a:spcBef>
                <a:spcPts val="1200"/>
              </a:spcBef>
              <a:spcAft>
                <a:spcPts val="0"/>
              </a:spcAft>
              <a:buClr>
                <a:srgbClr val="7F7F7F"/>
              </a:buClr>
              <a:buSzPts val="1500"/>
              <a:buChar char="●"/>
              <a:defRPr sz="1500"/>
            </a:lvl4pPr>
            <a:lvl5pPr indent="-323850" lvl="4" marL="2286000" rtl="0" algn="l">
              <a:lnSpc>
                <a:spcPct val="100000"/>
              </a:lnSpc>
              <a:spcBef>
                <a:spcPts val="1200"/>
              </a:spcBef>
              <a:spcAft>
                <a:spcPts val="0"/>
              </a:spcAft>
              <a:buClr>
                <a:srgbClr val="7F7F7F"/>
              </a:buClr>
              <a:buSzPts val="1500"/>
              <a:buChar char="○"/>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7"/>
          <p:cNvSpPr txBox="1"/>
          <p:nvPr>
            <p:ph type="title"/>
          </p:nvPr>
        </p:nvSpPr>
        <p:spPr>
          <a:xfrm>
            <a:off x="512065" y="510227"/>
            <a:ext cx="6966600" cy="851700"/>
          </a:xfrm>
          <a:prstGeom prst="rect">
            <a:avLst/>
          </a:prstGeom>
          <a:noFill/>
          <a:ln>
            <a:noFill/>
          </a:ln>
        </p:spPr>
        <p:txBody>
          <a:bodyPr anchorCtr="0" anchor="ctr" bIns="34275" lIns="68575" spcFirstLastPara="1" rIns="68575" wrap="square" tIns="34275">
            <a:normAutofit/>
          </a:bodyPr>
          <a:lstStyle>
            <a:lvl1pPr lvl="0" rtl="0" algn="l">
              <a:lnSpc>
                <a:spcPct val="80000"/>
              </a:lnSpc>
              <a:spcBef>
                <a:spcPts val="0"/>
              </a:spcBef>
              <a:spcAft>
                <a:spcPts val="0"/>
              </a:spcAft>
              <a:buClr>
                <a:srgbClr val="0D7DC3"/>
              </a:buClr>
              <a:buSzPts val="3800"/>
              <a:buFont typeface="Montserrat"/>
              <a:buNone/>
              <a:defRPr b="1" i="0" sz="3800">
                <a:solidFill>
                  <a:srgbClr val="0D7DC3"/>
                </a:solidFill>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 name="Google Shape;30;p7"/>
          <p:cNvSpPr txBox="1"/>
          <p:nvPr>
            <p:ph idx="1" type="body"/>
          </p:nvPr>
        </p:nvSpPr>
        <p:spPr>
          <a:xfrm>
            <a:off x="512065" y="1458532"/>
            <a:ext cx="6966600" cy="2805900"/>
          </a:xfrm>
          <a:prstGeom prst="rect">
            <a:avLst/>
          </a:prstGeom>
          <a:noFill/>
          <a:ln>
            <a:noFill/>
          </a:ln>
        </p:spPr>
        <p:txBody>
          <a:bodyPr anchorCtr="0" anchor="t" bIns="34275" lIns="68575" spcFirstLastPara="1" rIns="68575" wrap="square" tIns="34275">
            <a:normAutofit/>
          </a:bodyPr>
          <a:lstStyle>
            <a:lvl1pPr indent="-381000" lvl="0" marL="457200" rtl="0" algn="l">
              <a:lnSpc>
                <a:spcPct val="100000"/>
              </a:lnSpc>
              <a:spcBef>
                <a:spcPts val="1200"/>
              </a:spcBef>
              <a:spcAft>
                <a:spcPts val="0"/>
              </a:spcAft>
              <a:buClr>
                <a:srgbClr val="7F7F7F"/>
              </a:buClr>
              <a:buSzPts val="2400"/>
              <a:buChar char="•"/>
              <a:defRPr sz="2400"/>
            </a:lvl1pPr>
            <a:lvl2pPr indent="-361950" lvl="1" marL="914400" rtl="0" algn="l">
              <a:lnSpc>
                <a:spcPct val="100000"/>
              </a:lnSpc>
              <a:spcBef>
                <a:spcPts val="1200"/>
              </a:spcBef>
              <a:spcAft>
                <a:spcPts val="0"/>
              </a:spcAft>
              <a:buClr>
                <a:srgbClr val="7F7F7F"/>
              </a:buClr>
              <a:buSzPts val="2100"/>
              <a:buChar char="•"/>
              <a:defRPr sz="2100"/>
            </a:lvl2pPr>
            <a:lvl3pPr indent="-342900" lvl="2" marL="1371600" rtl="0" algn="l">
              <a:lnSpc>
                <a:spcPct val="100000"/>
              </a:lnSpc>
              <a:spcBef>
                <a:spcPts val="1200"/>
              </a:spcBef>
              <a:spcAft>
                <a:spcPts val="0"/>
              </a:spcAft>
              <a:buClr>
                <a:srgbClr val="7F7F7F"/>
              </a:buClr>
              <a:buSzPts val="1800"/>
              <a:buChar char="•"/>
              <a:defRPr sz="1800"/>
            </a:lvl3pPr>
            <a:lvl4pPr indent="-323850" lvl="3" marL="1828800" rtl="0" algn="l">
              <a:lnSpc>
                <a:spcPct val="100000"/>
              </a:lnSpc>
              <a:spcBef>
                <a:spcPts val="1200"/>
              </a:spcBef>
              <a:spcAft>
                <a:spcPts val="0"/>
              </a:spcAft>
              <a:buClr>
                <a:srgbClr val="7F7F7F"/>
              </a:buClr>
              <a:buSzPts val="1500"/>
              <a:buChar char="•"/>
              <a:defRPr sz="1500"/>
            </a:lvl4pPr>
            <a:lvl5pPr indent="-323850" lvl="4" marL="2286000" rtl="0" algn="l">
              <a:lnSpc>
                <a:spcPct val="100000"/>
              </a:lnSpc>
              <a:spcBef>
                <a:spcPts val="1200"/>
              </a:spcBef>
              <a:spcAft>
                <a:spcPts val="0"/>
              </a:spcAft>
              <a:buClr>
                <a:srgbClr val="7F7F7F"/>
              </a:buClr>
              <a:buSzPts val="1500"/>
              <a:buChar char="•"/>
              <a:defRPr sz="15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 name="Shape 31"/>
        <p:cNvGrpSpPr/>
        <p:nvPr/>
      </p:nvGrpSpPr>
      <p:grpSpPr>
        <a:xfrm>
          <a:off x="0" y="0"/>
          <a:ext cx="0" cy="0"/>
          <a:chOff x="0" y="0"/>
          <a:chExt cx="0" cy="0"/>
        </a:xfrm>
      </p:grpSpPr>
      <p:sp>
        <p:nvSpPr>
          <p:cNvPr id="32" name="Google Shape;32;p8"/>
          <p:cNvSpPr txBox="1"/>
          <p:nvPr>
            <p:ph type="title"/>
          </p:nvPr>
        </p:nvSpPr>
        <p:spPr>
          <a:xfrm>
            <a:off x="512066" y="1299427"/>
            <a:ext cx="6966600" cy="2270100"/>
          </a:xfrm>
          <a:prstGeom prst="rect">
            <a:avLst/>
          </a:prstGeom>
          <a:noFill/>
          <a:ln>
            <a:noFill/>
          </a:ln>
        </p:spPr>
        <p:txBody>
          <a:bodyPr anchorCtr="0" anchor="b" bIns="34275" lIns="68575" spcFirstLastPara="1" rIns="68575" wrap="square" tIns="34275">
            <a:normAutofit/>
          </a:bodyPr>
          <a:lstStyle>
            <a:lvl1pPr lvl="0" rtl="0" algn="l">
              <a:lnSpc>
                <a:spcPct val="80000"/>
              </a:lnSpc>
              <a:spcBef>
                <a:spcPts val="0"/>
              </a:spcBef>
              <a:spcAft>
                <a:spcPts val="0"/>
              </a:spcAft>
              <a:buClr>
                <a:srgbClr val="0D7DC3"/>
              </a:buClr>
              <a:buSzPts val="5300"/>
              <a:buFont typeface="Montserrat"/>
              <a:buNone/>
              <a:defRPr b="1" i="0" sz="5300">
                <a:solidFill>
                  <a:srgbClr val="0D7DC3"/>
                </a:solidFill>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 name="Google Shape;33;p8"/>
          <p:cNvSpPr txBox="1"/>
          <p:nvPr>
            <p:ph idx="1" type="body"/>
          </p:nvPr>
        </p:nvSpPr>
        <p:spPr>
          <a:xfrm>
            <a:off x="512066" y="3511161"/>
            <a:ext cx="6966600" cy="9072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1200"/>
              </a:spcBef>
              <a:spcAft>
                <a:spcPts val="0"/>
              </a:spcAft>
              <a:buClr>
                <a:srgbClr val="888888"/>
              </a:buClr>
              <a:buSzPts val="2400"/>
              <a:buNone/>
              <a:defRPr sz="2400">
                <a:solidFill>
                  <a:srgbClr val="888888"/>
                </a:solidFill>
              </a:defRPr>
            </a:lvl1pPr>
            <a:lvl2pPr indent="-228600" lvl="1" marL="914400" rtl="0" algn="l">
              <a:lnSpc>
                <a:spcPct val="100000"/>
              </a:lnSpc>
              <a:spcBef>
                <a:spcPts val="1200"/>
              </a:spcBef>
              <a:spcAft>
                <a:spcPts val="0"/>
              </a:spcAft>
              <a:buClr>
                <a:srgbClr val="888888"/>
              </a:buClr>
              <a:buSzPts val="1500"/>
              <a:buNone/>
              <a:defRPr sz="1500">
                <a:solidFill>
                  <a:srgbClr val="888888"/>
                </a:solidFill>
              </a:defRPr>
            </a:lvl2pPr>
            <a:lvl3pPr indent="-228600" lvl="2" marL="1371600" rtl="0" algn="l">
              <a:lnSpc>
                <a:spcPct val="100000"/>
              </a:lnSpc>
              <a:spcBef>
                <a:spcPts val="1200"/>
              </a:spcBef>
              <a:spcAft>
                <a:spcPts val="0"/>
              </a:spcAft>
              <a:buClr>
                <a:srgbClr val="888888"/>
              </a:buClr>
              <a:buSzPts val="1400"/>
              <a:buNone/>
              <a:defRPr sz="1400">
                <a:solidFill>
                  <a:srgbClr val="888888"/>
                </a:solidFill>
              </a:defRPr>
            </a:lvl3pPr>
            <a:lvl4pPr indent="-228600" lvl="3" marL="1828800" rtl="0" algn="l">
              <a:lnSpc>
                <a:spcPct val="100000"/>
              </a:lnSpc>
              <a:spcBef>
                <a:spcPts val="1200"/>
              </a:spcBef>
              <a:spcAft>
                <a:spcPts val="0"/>
              </a:spcAft>
              <a:buClr>
                <a:srgbClr val="888888"/>
              </a:buClr>
              <a:buSzPts val="1200"/>
              <a:buNone/>
              <a:defRPr sz="1200">
                <a:solidFill>
                  <a:srgbClr val="888888"/>
                </a:solidFill>
              </a:defRPr>
            </a:lvl4pPr>
            <a:lvl5pPr indent="-228600" lvl="4" marL="2286000" rtl="0" algn="l">
              <a:lnSpc>
                <a:spcPct val="10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1" y="643"/>
            <a:ext cx="9141711" cy="5142216"/>
          </a:xfrm>
          <a:prstGeom prst="rect">
            <a:avLst/>
          </a:prstGeom>
          <a:noFill/>
          <a:ln>
            <a:noFill/>
          </a:ln>
        </p:spPr>
      </p:pic>
      <p:cxnSp>
        <p:nvCxnSpPr>
          <p:cNvPr id="7" name="Google Shape;7;p1"/>
          <p:cNvCxnSpPr/>
          <p:nvPr/>
        </p:nvCxnSpPr>
        <p:spPr>
          <a:xfrm>
            <a:off x="0" y="3695965"/>
            <a:ext cx="9144000" cy="0"/>
          </a:xfrm>
          <a:prstGeom prst="straightConnector1">
            <a:avLst/>
          </a:prstGeom>
          <a:noFill/>
          <a:ln cap="flat" cmpd="sng" w="38100">
            <a:solidFill>
              <a:srgbClr val="00B0F0"/>
            </a:solidFill>
            <a:prstDash val="solid"/>
            <a:miter lim="800000"/>
            <a:headEnd len="sm" w="sm" type="none"/>
            <a:tailEnd len="sm" w="sm" type="none"/>
          </a:ln>
        </p:spPr>
      </p:cxnSp>
      <p:cxnSp>
        <p:nvCxnSpPr>
          <p:cNvPr id="8" name="Google Shape;8;p1"/>
          <p:cNvCxnSpPr/>
          <p:nvPr/>
        </p:nvCxnSpPr>
        <p:spPr>
          <a:xfrm>
            <a:off x="0" y="1440219"/>
            <a:ext cx="9144000" cy="0"/>
          </a:xfrm>
          <a:prstGeom prst="straightConnector1">
            <a:avLst/>
          </a:prstGeom>
          <a:noFill/>
          <a:ln cap="flat" cmpd="sng" w="38100">
            <a:solidFill>
              <a:srgbClr val="00B0F0"/>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pic>
        <p:nvPicPr>
          <p:cNvPr id="22" name="Google Shape;22;p6"/>
          <p:cNvPicPr preferRelativeResize="0"/>
          <p:nvPr/>
        </p:nvPicPr>
        <p:blipFill rotWithShape="1">
          <a:blip r:embed="rId1">
            <a:alphaModFix/>
          </a:blip>
          <a:srcRect b="0" l="0" r="0" t="0"/>
          <a:stretch/>
        </p:blipFill>
        <p:spPr>
          <a:xfrm>
            <a:off x="7" y="0"/>
            <a:ext cx="9143987" cy="5143493"/>
          </a:xfrm>
          <a:prstGeom prst="rect">
            <a:avLst/>
          </a:prstGeom>
          <a:noFill/>
          <a:ln>
            <a:noFill/>
          </a:ln>
        </p:spPr>
      </p:pic>
      <p:sp>
        <p:nvSpPr>
          <p:cNvPr id="23" name="Google Shape;23;p6"/>
          <p:cNvSpPr txBox="1"/>
          <p:nvPr>
            <p:ph type="title"/>
          </p:nvPr>
        </p:nvSpPr>
        <p:spPr>
          <a:xfrm>
            <a:off x="512066" y="273844"/>
            <a:ext cx="6966600" cy="994200"/>
          </a:xfrm>
          <a:prstGeom prst="rect">
            <a:avLst/>
          </a:prstGeom>
          <a:noFill/>
          <a:ln>
            <a:noFill/>
          </a:ln>
        </p:spPr>
        <p:txBody>
          <a:bodyPr anchorCtr="0" anchor="ctr" bIns="34275" lIns="68575" spcFirstLastPara="1" rIns="68575" wrap="square" tIns="34275">
            <a:normAutofit/>
          </a:bodyPr>
          <a:lstStyle>
            <a:lvl1pPr lvl="0" marR="0" rtl="0" algn="l">
              <a:lnSpc>
                <a:spcPct val="80000"/>
              </a:lnSpc>
              <a:spcBef>
                <a:spcPts val="0"/>
              </a:spcBef>
              <a:spcAft>
                <a:spcPts val="0"/>
              </a:spcAft>
              <a:buClr>
                <a:srgbClr val="0D7DC3"/>
              </a:buClr>
              <a:buSzPts val="3600"/>
              <a:buFont typeface="Montserrat"/>
              <a:buNone/>
              <a:defRPr b="1" i="0" sz="3600" u="none" cap="none" strike="noStrike">
                <a:solidFill>
                  <a:srgbClr val="0D7DC3"/>
                </a:solidFill>
                <a:latin typeface="Montserrat"/>
                <a:ea typeface="Montserrat"/>
                <a:cs typeface="Montserrat"/>
                <a:sym typeface="Montserra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4" name="Google Shape;24;p6"/>
          <p:cNvSpPr txBox="1"/>
          <p:nvPr>
            <p:ph idx="1" type="body"/>
          </p:nvPr>
        </p:nvSpPr>
        <p:spPr>
          <a:xfrm>
            <a:off x="512066" y="1369219"/>
            <a:ext cx="6966600" cy="2839800"/>
          </a:xfrm>
          <a:prstGeom prst="rect">
            <a:avLst/>
          </a:prstGeom>
          <a:noFill/>
          <a:ln>
            <a:noFill/>
          </a:ln>
        </p:spPr>
        <p:txBody>
          <a:bodyPr anchorCtr="0" anchor="t" bIns="34275" lIns="68575" spcFirstLastPara="1" rIns="68575" wrap="square" tIns="34275">
            <a:normAutofit/>
          </a:bodyPr>
          <a:lstStyle>
            <a:lvl1pPr indent="-381000" lvl="0" marL="457200" marR="0" rtl="0" algn="l">
              <a:lnSpc>
                <a:spcPct val="100000"/>
              </a:lnSpc>
              <a:spcBef>
                <a:spcPts val="120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1pPr>
            <a:lvl2pPr indent="-361950" lvl="1" marL="914400" marR="0" rtl="0" algn="l">
              <a:lnSpc>
                <a:spcPct val="100000"/>
              </a:lnSpc>
              <a:spcBef>
                <a:spcPts val="1200"/>
              </a:spcBef>
              <a:spcAft>
                <a:spcPts val="0"/>
              </a:spcAft>
              <a:buClr>
                <a:srgbClr val="7F7F7F"/>
              </a:buClr>
              <a:buSzPts val="2100"/>
              <a:buFont typeface="Arial"/>
              <a:buChar char="•"/>
              <a:defRPr b="0" i="0" sz="2100" u="none" cap="none" strike="noStrike">
                <a:solidFill>
                  <a:srgbClr val="7F7F7F"/>
                </a:solidFill>
                <a:latin typeface="Arial"/>
                <a:ea typeface="Arial"/>
                <a:cs typeface="Arial"/>
                <a:sym typeface="Arial"/>
              </a:defRPr>
            </a:lvl2pPr>
            <a:lvl3pPr indent="-342900" lvl="2" marL="1371600" marR="0" rtl="0" algn="l">
              <a:lnSpc>
                <a:spcPct val="100000"/>
              </a:lnSpc>
              <a:spcBef>
                <a:spcPts val="120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3pPr>
            <a:lvl4pPr indent="-323850" lvl="3" marL="1828800" marR="0" rtl="0" algn="l">
              <a:lnSpc>
                <a:spcPct val="100000"/>
              </a:lnSpc>
              <a:spcBef>
                <a:spcPts val="1200"/>
              </a:spcBef>
              <a:spcAft>
                <a:spcPts val="0"/>
              </a:spcAft>
              <a:buClr>
                <a:srgbClr val="7F7F7F"/>
              </a:buClr>
              <a:buSzPts val="1500"/>
              <a:buFont typeface="Arial"/>
              <a:buChar char="•"/>
              <a:defRPr b="0" i="0" sz="1500" u="none" cap="none" strike="noStrike">
                <a:solidFill>
                  <a:srgbClr val="7F7F7F"/>
                </a:solidFill>
                <a:latin typeface="Arial"/>
                <a:ea typeface="Arial"/>
                <a:cs typeface="Arial"/>
                <a:sym typeface="Arial"/>
              </a:defRPr>
            </a:lvl4pPr>
            <a:lvl5pPr indent="-323850" lvl="4" marL="2286000" marR="0" rtl="0" algn="l">
              <a:lnSpc>
                <a:spcPct val="100000"/>
              </a:lnSpc>
              <a:spcBef>
                <a:spcPts val="1200"/>
              </a:spcBef>
              <a:spcAft>
                <a:spcPts val="0"/>
              </a:spcAft>
              <a:buClr>
                <a:srgbClr val="7F7F7F"/>
              </a:buClr>
              <a:buSzPts val="1500"/>
              <a:buFont typeface="Arial"/>
              <a:buChar char="•"/>
              <a:defRPr b="0" i="0" sz="1500" u="none" cap="none" strike="noStrike">
                <a:solidFill>
                  <a:srgbClr val="7F7F7F"/>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 name="Google Shape;25;p6"/>
          <p:cNvSpPr/>
          <p:nvPr/>
        </p:nvSpPr>
        <p:spPr>
          <a:xfrm>
            <a:off x="0" y="4750306"/>
            <a:ext cx="9144000" cy="393300"/>
          </a:xfrm>
          <a:prstGeom prst="rect">
            <a:avLst/>
          </a:prstGeom>
          <a:solidFill>
            <a:srgbClr val="00B0F0">
              <a:alpha val="800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26" name="Google Shape;26;p6"/>
          <p:cNvCxnSpPr/>
          <p:nvPr/>
        </p:nvCxnSpPr>
        <p:spPr>
          <a:xfrm>
            <a:off x="0" y="4743754"/>
            <a:ext cx="9144000" cy="0"/>
          </a:xfrm>
          <a:prstGeom prst="straightConnector1">
            <a:avLst/>
          </a:prstGeom>
          <a:noFill/>
          <a:ln cap="flat" cmpd="sng" w="38100">
            <a:solidFill>
              <a:schemeClr val="lt1"/>
            </a:solidFill>
            <a:prstDash val="solid"/>
            <a:miter lim="800000"/>
            <a:headEnd len="sm" w="sm" type="none"/>
            <a:tailEnd len="sm" w="sm" type="none"/>
          </a:ln>
        </p:spPr>
      </p:cxnSp>
      <p:pic>
        <p:nvPicPr>
          <p:cNvPr id="27" name="Google Shape;27;p6"/>
          <p:cNvPicPr preferRelativeResize="0"/>
          <p:nvPr/>
        </p:nvPicPr>
        <p:blipFill rotWithShape="1">
          <a:blip r:embed="rId2">
            <a:alphaModFix/>
          </a:blip>
          <a:srcRect b="0" l="0" r="0" t="0"/>
          <a:stretch/>
        </p:blipFill>
        <p:spPr>
          <a:xfrm>
            <a:off x="8198901" y="4867177"/>
            <a:ext cx="794544" cy="16256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3"/>
    <p:sldLayoutId id="214748365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9"/>
          <p:cNvSpPr txBox="1"/>
          <p:nvPr>
            <p:ph type="ctrTitle"/>
          </p:nvPr>
        </p:nvSpPr>
        <p:spPr>
          <a:xfrm>
            <a:off x="2850558" y="2739650"/>
            <a:ext cx="8520600" cy="20526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rPr b="1" lang="en" sz="6600">
                <a:solidFill>
                  <a:srgbClr val="FFFFFF"/>
                </a:solidFill>
                <a:latin typeface="Montserrat"/>
                <a:ea typeface="Montserrat"/>
                <a:cs typeface="Montserrat"/>
                <a:sym typeface="Montserrat"/>
              </a:rPr>
              <a:t>Online</a:t>
            </a:r>
            <a:endParaRPr b="1" sz="66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512065" y="510227"/>
            <a:ext cx="6966600" cy="8517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Virtual Business Challenges</a:t>
            </a:r>
            <a:endParaRPr/>
          </a:p>
        </p:txBody>
      </p:sp>
      <p:sp>
        <p:nvSpPr>
          <p:cNvPr id="92" name="Google Shape;92;p18"/>
          <p:cNvSpPr txBox="1"/>
          <p:nvPr>
            <p:ph idx="1" type="body"/>
          </p:nvPr>
        </p:nvSpPr>
        <p:spPr>
          <a:xfrm>
            <a:off x="512065" y="1687132"/>
            <a:ext cx="6966600" cy="2805900"/>
          </a:xfrm>
          <a:prstGeom prst="rect">
            <a:avLst/>
          </a:prstGeom>
        </p:spPr>
        <p:txBody>
          <a:bodyPr anchorCtr="0" anchor="t" bIns="34275" lIns="68575" spcFirstLastPara="1" rIns="68575" wrap="square" tIns="34275">
            <a:normAutofit/>
          </a:bodyPr>
          <a:lstStyle/>
          <a:p>
            <a:pPr indent="-371475" lvl="0" marL="457200" rtl="0" algn="l">
              <a:lnSpc>
                <a:spcPct val="90000"/>
              </a:lnSpc>
              <a:spcBef>
                <a:spcPts val="1200"/>
              </a:spcBef>
              <a:spcAft>
                <a:spcPts val="0"/>
              </a:spcAft>
              <a:buClr>
                <a:srgbClr val="676767"/>
              </a:buClr>
              <a:buSzPts val="2250"/>
              <a:buChar char="●"/>
            </a:pPr>
            <a:r>
              <a:rPr lang="en" sz="2250">
                <a:solidFill>
                  <a:srgbClr val="676767"/>
                </a:solidFill>
              </a:rPr>
              <a:t>Virtual Business Challenge - Accounting</a:t>
            </a:r>
            <a:endParaRPr sz="2250">
              <a:solidFill>
                <a:srgbClr val="676767"/>
              </a:solidFill>
            </a:endParaRPr>
          </a:p>
          <a:p>
            <a:pPr indent="-371475" lvl="0" marL="457200" rtl="0" algn="l">
              <a:lnSpc>
                <a:spcPct val="90000"/>
              </a:lnSpc>
              <a:spcBef>
                <a:spcPts val="0"/>
              </a:spcBef>
              <a:spcAft>
                <a:spcPts val="0"/>
              </a:spcAft>
              <a:buClr>
                <a:srgbClr val="676767"/>
              </a:buClr>
              <a:buSzPts val="2250"/>
              <a:buChar char="●"/>
            </a:pPr>
            <a:r>
              <a:rPr lang="en" sz="2250">
                <a:solidFill>
                  <a:srgbClr val="676767"/>
                </a:solidFill>
              </a:rPr>
              <a:t>Virtual Business Challenge - Entrepreneurship</a:t>
            </a:r>
            <a:endParaRPr sz="2250">
              <a:solidFill>
                <a:srgbClr val="676767"/>
              </a:solidFill>
            </a:endParaRPr>
          </a:p>
          <a:p>
            <a:pPr indent="-371475" lvl="0" marL="457200" rtl="0" algn="l">
              <a:lnSpc>
                <a:spcPct val="90000"/>
              </a:lnSpc>
              <a:spcBef>
                <a:spcPts val="0"/>
              </a:spcBef>
              <a:spcAft>
                <a:spcPts val="0"/>
              </a:spcAft>
              <a:buClr>
                <a:srgbClr val="676767"/>
              </a:buClr>
              <a:buSzPts val="2250"/>
              <a:buChar char="●"/>
            </a:pPr>
            <a:r>
              <a:rPr lang="en" sz="2250">
                <a:solidFill>
                  <a:srgbClr val="676767"/>
                </a:solidFill>
              </a:rPr>
              <a:t>Virtual Business Challenge - Fashion</a:t>
            </a:r>
            <a:endParaRPr sz="2250">
              <a:solidFill>
                <a:srgbClr val="676767"/>
              </a:solidFill>
            </a:endParaRPr>
          </a:p>
          <a:p>
            <a:pPr indent="-371475" lvl="0" marL="457200" rtl="0" algn="l">
              <a:lnSpc>
                <a:spcPct val="90000"/>
              </a:lnSpc>
              <a:spcBef>
                <a:spcPts val="0"/>
              </a:spcBef>
              <a:spcAft>
                <a:spcPts val="0"/>
              </a:spcAft>
              <a:buClr>
                <a:srgbClr val="676767"/>
              </a:buClr>
              <a:buSzPts val="2250"/>
              <a:buChar char="●"/>
            </a:pPr>
            <a:r>
              <a:rPr lang="en" sz="2250">
                <a:solidFill>
                  <a:srgbClr val="676767"/>
                </a:solidFill>
              </a:rPr>
              <a:t>Virtual Business Challenge - Hotel Management</a:t>
            </a:r>
            <a:endParaRPr sz="2250">
              <a:solidFill>
                <a:srgbClr val="676767"/>
              </a:solidFill>
            </a:endParaRPr>
          </a:p>
          <a:p>
            <a:pPr indent="-371475" lvl="0" marL="457200" rtl="0" algn="l">
              <a:lnSpc>
                <a:spcPct val="90000"/>
              </a:lnSpc>
              <a:spcBef>
                <a:spcPts val="0"/>
              </a:spcBef>
              <a:spcAft>
                <a:spcPts val="0"/>
              </a:spcAft>
              <a:buClr>
                <a:srgbClr val="676767"/>
              </a:buClr>
              <a:buSzPts val="2250"/>
              <a:buChar char="●"/>
            </a:pPr>
            <a:r>
              <a:rPr lang="en" sz="2250">
                <a:solidFill>
                  <a:srgbClr val="676767"/>
                </a:solidFill>
              </a:rPr>
              <a:t>Virtual Business Challenge - Personal Finance</a:t>
            </a:r>
            <a:endParaRPr sz="2250">
              <a:solidFill>
                <a:srgbClr val="676767"/>
              </a:solidFill>
            </a:endParaRPr>
          </a:p>
          <a:p>
            <a:pPr indent="-371475" lvl="0" marL="457200" rtl="0" algn="l">
              <a:lnSpc>
                <a:spcPct val="90000"/>
              </a:lnSpc>
              <a:spcBef>
                <a:spcPts val="0"/>
              </a:spcBef>
              <a:spcAft>
                <a:spcPts val="0"/>
              </a:spcAft>
              <a:buClr>
                <a:srgbClr val="676767"/>
              </a:buClr>
              <a:buSzPts val="2250"/>
              <a:buChar char="●"/>
            </a:pPr>
            <a:r>
              <a:rPr lang="en" sz="2250">
                <a:solidFill>
                  <a:srgbClr val="676767"/>
                </a:solidFill>
              </a:rPr>
              <a:t>Virtual Business Challenge - Restaurant</a:t>
            </a:r>
            <a:endParaRPr sz="2250">
              <a:solidFill>
                <a:srgbClr val="676767"/>
              </a:solidFill>
            </a:endParaRPr>
          </a:p>
          <a:p>
            <a:pPr indent="-371475" lvl="0" marL="457200" rtl="0" algn="l">
              <a:lnSpc>
                <a:spcPct val="90000"/>
              </a:lnSpc>
              <a:spcBef>
                <a:spcPts val="0"/>
              </a:spcBef>
              <a:spcAft>
                <a:spcPts val="0"/>
              </a:spcAft>
              <a:buClr>
                <a:srgbClr val="676767"/>
              </a:buClr>
              <a:buSzPts val="2250"/>
              <a:buChar char="●"/>
            </a:pPr>
            <a:r>
              <a:rPr lang="en" sz="2250">
                <a:solidFill>
                  <a:srgbClr val="676767"/>
                </a:solidFill>
              </a:rPr>
              <a:t>Virtual Business Challenge - Retail</a:t>
            </a:r>
            <a:endParaRPr sz="2250">
              <a:solidFill>
                <a:srgbClr val="676767"/>
              </a:solidFill>
            </a:endParaRPr>
          </a:p>
          <a:p>
            <a:pPr indent="-371475" lvl="0" marL="457200" rtl="0" algn="l">
              <a:lnSpc>
                <a:spcPct val="90000"/>
              </a:lnSpc>
              <a:spcBef>
                <a:spcPts val="0"/>
              </a:spcBef>
              <a:spcAft>
                <a:spcPts val="0"/>
              </a:spcAft>
              <a:buClr>
                <a:srgbClr val="676767"/>
              </a:buClr>
              <a:buSzPts val="2250"/>
              <a:buChar char="●"/>
            </a:pPr>
            <a:r>
              <a:rPr lang="en" sz="2250">
                <a:solidFill>
                  <a:srgbClr val="676767"/>
                </a:solidFill>
              </a:rPr>
              <a:t>Virtual Business Challenge - Sports</a:t>
            </a:r>
            <a:endParaRPr sz="2250">
              <a:solidFill>
                <a:srgbClr val="676767"/>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512065" y="510227"/>
            <a:ext cx="6966600" cy="851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does the VBC work?</a:t>
            </a:r>
            <a:endParaRPr/>
          </a:p>
        </p:txBody>
      </p:sp>
      <p:sp>
        <p:nvSpPr>
          <p:cNvPr id="98" name="Google Shape;98;p19"/>
          <p:cNvSpPr txBox="1"/>
          <p:nvPr>
            <p:ph idx="1" type="body"/>
          </p:nvPr>
        </p:nvSpPr>
        <p:spPr>
          <a:xfrm>
            <a:off x="512065" y="1687132"/>
            <a:ext cx="6966600" cy="2805900"/>
          </a:xfrm>
          <a:prstGeom prst="rect">
            <a:avLst/>
          </a:prstGeom>
        </p:spPr>
        <p:txBody>
          <a:bodyPr anchorCtr="0" anchor="t" bIns="34275" lIns="68575" spcFirstLastPara="1" rIns="68575" wrap="square" tIns="34275">
            <a:normAutofit/>
          </a:bodyPr>
          <a:lstStyle/>
          <a:p>
            <a:pPr indent="-371475" lvl="0" marL="457200" rtl="0" algn="l">
              <a:lnSpc>
                <a:spcPct val="90000"/>
              </a:lnSpc>
              <a:spcBef>
                <a:spcPts val="1200"/>
              </a:spcBef>
              <a:spcAft>
                <a:spcPts val="0"/>
              </a:spcAft>
              <a:buClr>
                <a:srgbClr val="676767"/>
              </a:buClr>
              <a:buSzPts val="2250"/>
              <a:buChar char="●"/>
            </a:pPr>
            <a:r>
              <a:rPr lang="en" sz="2250">
                <a:solidFill>
                  <a:srgbClr val="676767"/>
                </a:solidFill>
              </a:rPr>
              <a:t>1 to 3 participants.</a:t>
            </a:r>
            <a:endParaRPr sz="2250">
              <a:solidFill>
                <a:srgbClr val="676767"/>
              </a:solidFill>
            </a:endParaRPr>
          </a:p>
          <a:p>
            <a:pPr indent="-371475" lvl="0" marL="457200" rtl="0" algn="l">
              <a:lnSpc>
                <a:spcPct val="90000"/>
              </a:lnSpc>
              <a:spcBef>
                <a:spcPts val="0"/>
              </a:spcBef>
              <a:spcAft>
                <a:spcPts val="0"/>
              </a:spcAft>
              <a:buClr>
                <a:srgbClr val="676767"/>
              </a:buClr>
              <a:buSzPts val="2250"/>
              <a:buChar char="●"/>
            </a:pPr>
            <a:r>
              <a:rPr lang="en" sz="2250">
                <a:solidFill>
                  <a:srgbClr val="676767"/>
                </a:solidFill>
              </a:rPr>
              <a:t>Top two teams from each qualifying rounds will be eligible to compete at ICDC. </a:t>
            </a:r>
            <a:endParaRPr sz="2250">
              <a:solidFill>
                <a:srgbClr val="676767"/>
              </a:solidFill>
            </a:endParaRPr>
          </a:p>
          <a:p>
            <a:pPr indent="-371475" lvl="0" marL="457200" rtl="0" algn="l">
              <a:lnSpc>
                <a:spcPct val="90000"/>
              </a:lnSpc>
              <a:spcBef>
                <a:spcPts val="0"/>
              </a:spcBef>
              <a:spcAft>
                <a:spcPts val="0"/>
              </a:spcAft>
              <a:buClr>
                <a:srgbClr val="676767"/>
              </a:buClr>
              <a:buSzPts val="2250"/>
              <a:buChar char="●"/>
            </a:pPr>
            <a:r>
              <a:rPr lang="en" sz="2250">
                <a:solidFill>
                  <a:srgbClr val="676767"/>
                </a:solidFill>
              </a:rPr>
              <a:t>Check out DECA.org for more information.</a:t>
            </a:r>
            <a:endParaRPr sz="2250">
              <a:solidFill>
                <a:srgbClr val="67676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0"/>
          <p:cNvSpPr txBox="1"/>
          <p:nvPr>
            <p:ph type="title"/>
          </p:nvPr>
        </p:nvSpPr>
        <p:spPr>
          <a:xfrm>
            <a:off x="628650" y="1749285"/>
            <a:ext cx="7886700" cy="1782300"/>
          </a:xfrm>
          <a:prstGeom prst="rect">
            <a:avLst/>
          </a:prstGeom>
          <a:noFill/>
          <a:ln>
            <a:noFill/>
          </a:ln>
        </p:spPr>
        <p:txBody>
          <a:bodyPr anchorCtr="0" anchor="ctr" bIns="34275" lIns="68575" spcFirstLastPara="1" rIns="68575" wrap="square" tIns="34275">
            <a:normAutofit/>
          </a:bodyPr>
          <a:lstStyle/>
          <a:p>
            <a:pPr indent="0" lvl="0" marL="0" rtl="0" algn="ctr">
              <a:lnSpc>
                <a:spcPct val="80000"/>
              </a:lnSpc>
              <a:spcBef>
                <a:spcPts val="0"/>
              </a:spcBef>
              <a:spcAft>
                <a:spcPts val="0"/>
              </a:spcAft>
              <a:buClr>
                <a:schemeClr val="lt1"/>
              </a:buClr>
              <a:buSzPts val="5000"/>
              <a:buFont typeface="Montserrat"/>
              <a:buNone/>
            </a:pPr>
            <a:r>
              <a:rPr lang="en"/>
              <a:t>Stock Market Game</a:t>
            </a:r>
            <a:endParaRPr/>
          </a:p>
        </p:txBody>
      </p:sp>
      <p:pic>
        <p:nvPicPr>
          <p:cNvPr id="44" name="Google Shape;44;p10"/>
          <p:cNvPicPr preferRelativeResize="0"/>
          <p:nvPr/>
        </p:nvPicPr>
        <p:blipFill>
          <a:blip r:embed="rId3">
            <a:alphaModFix/>
          </a:blip>
          <a:stretch>
            <a:fillRect/>
          </a:stretch>
        </p:blipFill>
        <p:spPr>
          <a:xfrm>
            <a:off x="3406425" y="3955100"/>
            <a:ext cx="2331150" cy="96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1"/>
          <p:cNvSpPr txBox="1"/>
          <p:nvPr>
            <p:ph type="title"/>
          </p:nvPr>
        </p:nvSpPr>
        <p:spPr>
          <a:xfrm>
            <a:off x="512065" y="510227"/>
            <a:ext cx="6966600" cy="8517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What is the Stock Market Game?</a:t>
            </a:r>
            <a:endParaRPr/>
          </a:p>
        </p:txBody>
      </p:sp>
      <p:sp>
        <p:nvSpPr>
          <p:cNvPr id="50" name="Google Shape;50;p11"/>
          <p:cNvSpPr txBox="1"/>
          <p:nvPr>
            <p:ph idx="1" type="body"/>
          </p:nvPr>
        </p:nvSpPr>
        <p:spPr>
          <a:xfrm>
            <a:off x="512065" y="1687132"/>
            <a:ext cx="6966600" cy="2805900"/>
          </a:xfrm>
          <a:prstGeom prst="rect">
            <a:avLst/>
          </a:prstGeom>
        </p:spPr>
        <p:txBody>
          <a:bodyPr anchorCtr="0" anchor="t" bIns="34275" lIns="68575" spcFirstLastPara="1" rIns="68575" wrap="square" tIns="34275">
            <a:normAutofit lnSpcReduction="10000"/>
          </a:bodyPr>
          <a:lstStyle/>
          <a:p>
            <a:pPr indent="0" lvl="0" marL="0" rtl="0" algn="l">
              <a:spcBef>
                <a:spcPts val="1200"/>
              </a:spcBef>
              <a:spcAft>
                <a:spcPts val="0"/>
              </a:spcAft>
              <a:buNone/>
            </a:pPr>
            <a:r>
              <a:rPr lang="en" sz="2450">
                <a:solidFill>
                  <a:srgbClr val="676767"/>
                </a:solidFill>
              </a:rPr>
              <a:t>Participants in the Stock Market Game develop and manage an investment portfolio. Each participating team manages all aspects of the portfolio including stock selection, buying and selling. The goal of the competition is to increase the value of the beginning portfolio.</a:t>
            </a:r>
            <a:endParaRPr sz="3800"/>
          </a:p>
          <a:p>
            <a:pPr indent="0" lvl="0" marL="0" rtl="0" algn="l">
              <a:spcBef>
                <a:spcPts val="12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2"/>
          <p:cNvSpPr txBox="1"/>
          <p:nvPr>
            <p:ph type="title"/>
          </p:nvPr>
        </p:nvSpPr>
        <p:spPr>
          <a:xfrm>
            <a:off x="512065" y="510227"/>
            <a:ext cx="6966600" cy="851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does SMG work? </a:t>
            </a:r>
            <a:endParaRPr/>
          </a:p>
        </p:txBody>
      </p:sp>
      <p:sp>
        <p:nvSpPr>
          <p:cNvPr id="56" name="Google Shape;56;p12"/>
          <p:cNvSpPr txBox="1"/>
          <p:nvPr>
            <p:ph idx="1" type="body"/>
          </p:nvPr>
        </p:nvSpPr>
        <p:spPr>
          <a:xfrm>
            <a:off x="512065" y="1687132"/>
            <a:ext cx="6966600" cy="2805900"/>
          </a:xfrm>
          <a:prstGeom prst="rect">
            <a:avLst/>
          </a:prstGeom>
        </p:spPr>
        <p:txBody>
          <a:bodyPr anchorCtr="0" anchor="t" bIns="34275" lIns="68575" spcFirstLastPara="1" rIns="68575" wrap="square" tIns="34275">
            <a:normAutofit/>
          </a:bodyPr>
          <a:lstStyle/>
          <a:p>
            <a:pPr indent="-381000" lvl="0" marL="457200" rtl="0" algn="l">
              <a:spcBef>
                <a:spcPts val="1200"/>
              </a:spcBef>
              <a:spcAft>
                <a:spcPts val="0"/>
              </a:spcAft>
              <a:buSzPts val="2400"/>
              <a:buChar char="●"/>
            </a:pPr>
            <a:r>
              <a:rPr lang="en" sz="2450">
                <a:solidFill>
                  <a:srgbClr val="676767"/>
                </a:solidFill>
              </a:rPr>
              <a:t>Each teach starts with</a:t>
            </a:r>
            <a:r>
              <a:rPr b="1" lang="en" sz="2450">
                <a:solidFill>
                  <a:srgbClr val="676767"/>
                </a:solidFill>
              </a:rPr>
              <a:t> $100,000</a:t>
            </a:r>
            <a:r>
              <a:rPr lang="en" sz="2450">
                <a:solidFill>
                  <a:srgbClr val="676767"/>
                </a:solidFill>
              </a:rPr>
              <a:t> in cash and may borrow an additional 50% of their total equity in margin</a:t>
            </a:r>
            <a:endParaRPr sz="2450">
              <a:solidFill>
                <a:srgbClr val="676767"/>
              </a:solidFill>
            </a:endParaRPr>
          </a:p>
          <a:p>
            <a:pPr indent="-384175" lvl="0" marL="457200" rtl="0" algn="l">
              <a:spcBef>
                <a:spcPts val="0"/>
              </a:spcBef>
              <a:spcAft>
                <a:spcPts val="0"/>
              </a:spcAft>
              <a:buClr>
                <a:srgbClr val="676767"/>
              </a:buClr>
              <a:buSzPts val="2450"/>
              <a:buChar char="●"/>
            </a:pPr>
            <a:r>
              <a:rPr lang="en" sz="2450">
                <a:solidFill>
                  <a:srgbClr val="676767"/>
                </a:solidFill>
              </a:rPr>
              <a:t>SMG runs Monday to Friday with hours of operation from </a:t>
            </a:r>
            <a:r>
              <a:rPr b="1" lang="en" sz="2450">
                <a:solidFill>
                  <a:srgbClr val="676767"/>
                </a:solidFill>
              </a:rPr>
              <a:t>9:30am to 4pm. </a:t>
            </a:r>
            <a:endParaRPr b="1" sz="2450">
              <a:solidFill>
                <a:srgbClr val="67676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title"/>
          </p:nvPr>
        </p:nvSpPr>
        <p:spPr>
          <a:xfrm>
            <a:off x="512065" y="510227"/>
            <a:ext cx="6966600" cy="851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Qualifiers</a:t>
            </a:r>
            <a:endParaRPr/>
          </a:p>
        </p:txBody>
      </p:sp>
      <p:sp>
        <p:nvSpPr>
          <p:cNvPr id="62" name="Google Shape;62;p13"/>
          <p:cNvSpPr txBox="1"/>
          <p:nvPr>
            <p:ph idx="1" type="body"/>
          </p:nvPr>
        </p:nvSpPr>
        <p:spPr>
          <a:xfrm>
            <a:off x="512065" y="1458532"/>
            <a:ext cx="6966600" cy="2805900"/>
          </a:xfrm>
          <a:prstGeom prst="rect">
            <a:avLst/>
          </a:prstGeom>
        </p:spPr>
        <p:txBody>
          <a:bodyPr anchorCtr="0" anchor="t" bIns="34275" lIns="68575" spcFirstLastPara="1" rIns="68575" wrap="square" tIns="34275">
            <a:normAutofit/>
          </a:bodyPr>
          <a:lstStyle/>
          <a:p>
            <a:pPr indent="0" lvl="0" marL="0" rtl="0" algn="l">
              <a:spcBef>
                <a:spcPts val="1200"/>
              </a:spcBef>
              <a:spcAft>
                <a:spcPts val="0"/>
              </a:spcAft>
              <a:buNone/>
            </a:pPr>
            <a:r>
              <a:rPr lang="en"/>
              <a:t>The Top 25 teams from each DECA region will qualify for ICDC and are required to write a </a:t>
            </a:r>
            <a:r>
              <a:rPr b="1" lang="en"/>
              <a:t>10 page entry </a:t>
            </a:r>
            <a:r>
              <a:rPr lang="en"/>
              <a:t>and present their portfolio before a judge.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512065" y="510227"/>
            <a:ext cx="6966600" cy="851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Requirements: </a:t>
            </a:r>
            <a:endParaRPr/>
          </a:p>
        </p:txBody>
      </p:sp>
      <p:pic>
        <p:nvPicPr>
          <p:cNvPr id="68" name="Google Shape;68;p14"/>
          <p:cNvPicPr preferRelativeResize="0"/>
          <p:nvPr/>
        </p:nvPicPr>
        <p:blipFill rotWithShape="1">
          <a:blip r:embed="rId3">
            <a:alphaModFix/>
          </a:blip>
          <a:srcRect b="35922" l="19661" r="23497" t="36245"/>
          <a:stretch/>
        </p:blipFill>
        <p:spPr>
          <a:xfrm>
            <a:off x="565950" y="1894724"/>
            <a:ext cx="6766449" cy="2208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512065" y="510227"/>
            <a:ext cx="6966600" cy="851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Important Dates: </a:t>
            </a:r>
            <a:endParaRPr/>
          </a:p>
        </p:txBody>
      </p:sp>
      <p:sp>
        <p:nvSpPr>
          <p:cNvPr id="74" name="Google Shape;74;p15"/>
          <p:cNvSpPr txBox="1"/>
          <p:nvPr>
            <p:ph idx="1" type="body"/>
          </p:nvPr>
        </p:nvSpPr>
        <p:spPr>
          <a:xfrm>
            <a:off x="512065" y="1687132"/>
            <a:ext cx="6966600" cy="2805900"/>
          </a:xfrm>
          <a:prstGeom prst="rect">
            <a:avLst/>
          </a:prstGeom>
        </p:spPr>
        <p:txBody>
          <a:bodyPr anchorCtr="0" anchor="t" bIns="34275" lIns="68575" spcFirstLastPara="1" rIns="68575" wrap="square" tIns="34275">
            <a:normAutofit/>
          </a:bodyPr>
          <a:lstStyle/>
          <a:p>
            <a:pPr indent="0" lvl="0" marL="0" rtl="0" algn="l">
              <a:spcBef>
                <a:spcPts val="1200"/>
              </a:spcBef>
              <a:spcAft>
                <a:spcPts val="0"/>
              </a:spcAft>
              <a:buNone/>
            </a:pPr>
            <a:r>
              <a:rPr b="1" lang="en" sz="2450">
                <a:solidFill>
                  <a:srgbClr val="676767"/>
                </a:solidFill>
              </a:rPr>
              <a:t>Competition Begins: </a:t>
            </a:r>
            <a:r>
              <a:rPr lang="en" sz="2450">
                <a:solidFill>
                  <a:srgbClr val="676767"/>
                </a:solidFill>
              </a:rPr>
              <a:t>Mid-September</a:t>
            </a:r>
            <a:endParaRPr sz="2450">
              <a:solidFill>
                <a:srgbClr val="676767"/>
              </a:solidFill>
            </a:endParaRPr>
          </a:p>
          <a:p>
            <a:pPr indent="0" lvl="0" marL="0" rtl="0" algn="l">
              <a:spcBef>
                <a:spcPts val="1200"/>
              </a:spcBef>
              <a:spcAft>
                <a:spcPts val="0"/>
              </a:spcAft>
              <a:buNone/>
            </a:pPr>
            <a:r>
              <a:rPr b="1" lang="en" sz="2450">
                <a:solidFill>
                  <a:srgbClr val="676767"/>
                </a:solidFill>
              </a:rPr>
              <a:t>Student Name Submission: </a:t>
            </a:r>
            <a:r>
              <a:rPr lang="en" sz="2450">
                <a:solidFill>
                  <a:srgbClr val="676767"/>
                </a:solidFill>
              </a:rPr>
              <a:t>Mid-October</a:t>
            </a:r>
            <a:endParaRPr sz="2450">
              <a:solidFill>
                <a:srgbClr val="676767"/>
              </a:solidFill>
            </a:endParaRPr>
          </a:p>
          <a:p>
            <a:pPr indent="0" lvl="0" marL="0" rtl="0" algn="l">
              <a:spcBef>
                <a:spcPts val="1200"/>
              </a:spcBef>
              <a:spcAft>
                <a:spcPts val="0"/>
              </a:spcAft>
              <a:buNone/>
            </a:pPr>
            <a:r>
              <a:rPr b="1" lang="en" sz="2450">
                <a:solidFill>
                  <a:srgbClr val="676767"/>
                </a:solidFill>
              </a:rPr>
              <a:t>Asset Diversification: </a:t>
            </a:r>
            <a:r>
              <a:rPr lang="en" sz="2450">
                <a:solidFill>
                  <a:srgbClr val="676767"/>
                </a:solidFill>
              </a:rPr>
              <a:t>Late-Oct to Early-Dec</a:t>
            </a:r>
            <a:endParaRPr sz="2450">
              <a:solidFill>
                <a:srgbClr val="676767"/>
              </a:solidFill>
            </a:endParaRPr>
          </a:p>
          <a:p>
            <a:pPr indent="0" lvl="0" marL="0" rtl="0" algn="l">
              <a:spcBef>
                <a:spcPts val="1200"/>
              </a:spcBef>
              <a:spcAft>
                <a:spcPts val="0"/>
              </a:spcAft>
              <a:buNone/>
            </a:pPr>
            <a:r>
              <a:rPr b="1" lang="en" sz="2450">
                <a:solidFill>
                  <a:srgbClr val="676767"/>
                </a:solidFill>
              </a:rPr>
              <a:t>Competition Ends: </a:t>
            </a:r>
            <a:r>
              <a:rPr lang="en" sz="2450">
                <a:solidFill>
                  <a:srgbClr val="676767"/>
                </a:solidFill>
              </a:rPr>
              <a:t>Mid-December</a:t>
            </a:r>
            <a:endParaRPr sz="2450">
              <a:solidFill>
                <a:srgbClr val="676767"/>
              </a:solidFill>
            </a:endParaRPr>
          </a:p>
          <a:p>
            <a:pPr indent="0" lvl="0" marL="0" rtl="0" algn="l">
              <a:spcBef>
                <a:spcPts val="1200"/>
              </a:spcBef>
              <a:spcAft>
                <a:spcPts val="0"/>
              </a:spcAft>
              <a:buNone/>
            </a:pPr>
            <a:r>
              <a:rPr b="1" lang="en" sz="2450">
                <a:solidFill>
                  <a:srgbClr val="676767"/>
                </a:solidFill>
              </a:rPr>
              <a:t>Portfolio Deletion: </a:t>
            </a:r>
            <a:r>
              <a:rPr lang="en" sz="2450">
                <a:solidFill>
                  <a:srgbClr val="676767"/>
                </a:solidFill>
              </a:rPr>
              <a:t>May</a:t>
            </a:r>
            <a:endParaRPr sz="2450">
              <a:solidFill>
                <a:srgbClr val="67676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628650" y="1749285"/>
            <a:ext cx="7886700" cy="1782300"/>
          </a:xfrm>
          <a:prstGeom prst="rect">
            <a:avLst/>
          </a:prstGeom>
          <a:noFill/>
          <a:ln>
            <a:noFill/>
          </a:ln>
        </p:spPr>
        <p:txBody>
          <a:bodyPr anchorCtr="0" anchor="ctr" bIns="34275" lIns="68575" spcFirstLastPara="1" rIns="68575" wrap="square" tIns="34275">
            <a:normAutofit/>
          </a:bodyPr>
          <a:lstStyle/>
          <a:p>
            <a:pPr indent="0" lvl="0" marL="0" rtl="0" algn="ctr">
              <a:lnSpc>
                <a:spcPct val="80000"/>
              </a:lnSpc>
              <a:spcBef>
                <a:spcPts val="0"/>
              </a:spcBef>
              <a:spcAft>
                <a:spcPts val="0"/>
              </a:spcAft>
              <a:buClr>
                <a:schemeClr val="lt1"/>
              </a:buClr>
              <a:buSzPts val="5000"/>
              <a:buFont typeface="Montserrat"/>
              <a:buNone/>
            </a:pPr>
            <a:r>
              <a:rPr lang="en"/>
              <a:t>Virtual Business Challenge</a:t>
            </a:r>
            <a:endParaRPr/>
          </a:p>
        </p:txBody>
      </p:sp>
      <p:pic>
        <p:nvPicPr>
          <p:cNvPr id="80" name="Google Shape;80;p16"/>
          <p:cNvPicPr preferRelativeResize="0"/>
          <p:nvPr/>
        </p:nvPicPr>
        <p:blipFill>
          <a:blip r:embed="rId3">
            <a:alphaModFix/>
          </a:blip>
          <a:stretch>
            <a:fillRect/>
          </a:stretch>
        </p:blipFill>
        <p:spPr>
          <a:xfrm>
            <a:off x="2940736" y="3881475"/>
            <a:ext cx="3262525" cy="1051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512065" y="510227"/>
            <a:ext cx="6966600" cy="8517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What is the Virtual Business Challenge?</a:t>
            </a:r>
            <a:endParaRPr/>
          </a:p>
        </p:txBody>
      </p:sp>
      <p:sp>
        <p:nvSpPr>
          <p:cNvPr id="86" name="Google Shape;86;p17"/>
          <p:cNvSpPr txBox="1"/>
          <p:nvPr>
            <p:ph idx="1" type="body"/>
          </p:nvPr>
        </p:nvSpPr>
        <p:spPr>
          <a:xfrm>
            <a:off x="512065" y="1687132"/>
            <a:ext cx="6966600" cy="2805900"/>
          </a:xfrm>
          <a:prstGeom prst="rect">
            <a:avLst/>
          </a:prstGeom>
        </p:spPr>
        <p:txBody>
          <a:bodyPr anchorCtr="0" anchor="t" bIns="34275" lIns="68575" spcFirstLastPara="1" rIns="68575" wrap="square" tIns="34275">
            <a:normAutofit lnSpcReduction="10000"/>
          </a:bodyPr>
          <a:lstStyle/>
          <a:p>
            <a:pPr indent="0" lvl="0" marL="0" rtl="0" algn="l">
              <a:spcBef>
                <a:spcPts val="1200"/>
              </a:spcBef>
              <a:spcAft>
                <a:spcPts val="0"/>
              </a:spcAft>
              <a:buNone/>
            </a:pPr>
            <a:r>
              <a:rPr lang="en" sz="2450">
                <a:solidFill>
                  <a:srgbClr val="676767"/>
                </a:solidFill>
              </a:rPr>
              <a:t>Participants in the Stock Market Game develop and manage an investment portfolio. Each participating team manages all aspects of the portfolio including stock selection, buying and selling. The goal of the competition is to increase the value of the beginning portfolio.</a:t>
            </a:r>
            <a:endParaRPr sz="3800"/>
          </a:p>
          <a:p>
            <a:pPr indent="0" lvl="0" marL="0" rtl="0" algn="l">
              <a:spcBef>
                <a:spcPts val="12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de Ba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ection Titl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