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4" r:id="rId4"/>
    <p:sldMasterId id="214748365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y="5143500" cx="9144000"/>
  <p:notesSz cx="6858000" cy="9144000"/>
  <p:embeddedFontLst>
    <p:embeddedFont>
      <p:font typeface="Montserrat"/>
      <p:bold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font" Target="fonts/Montserrat-boldItalic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-bold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gf8ceb13e5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" name="Google Shape;33;gf8ceb13e5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f8ceb13e52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f8ceb13e52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f9b2fd9d34_1_1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gf9b2fd9d34_1_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gf8ceb13e52_0_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gf8ceb13e52_0_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8ceb13e52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f8ceb13e52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f8ceb13e52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f8ceb13e52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f8ceb13e52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f8ceb13e52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f8ceb13e52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f8ceb13e52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f8ceb13e52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f8ceb13e52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f8ceb13e52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f8ceb13e52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f8ceb13e52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f8ceb13e52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png"/><Relationship Id="rId3" Type="http://schemas.openxmlformats.org/officeDocument/2006/relationships/image" Target="../media/image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ECA">
  <p:cSld name="DECA">
    <p:spTree>
      <p:nvGrpSpPr>
        <p:cNvPr id="7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oogle Shape;8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9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63040" y="1926292"/>
            <a:ext cx="6309361" cy="12909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 Content">
  <p:cSld name="Center Conten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3"/>
          <p:cNvSpPr txBox="1"/>
          <p:nvPr>
            <p:ph type="title"/>
          </p:nvPr>
        </p:nvSpPr>
        <p:spPr>
          <a:xfrm>
            <a:off x="628650" y="724703"/>
            <a:ext cx="7886700" cy="381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Montserrat"/>
              <a:buNone/>
              <a:defRPr b="1" i="0" sz="50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mond Background">
  <p:cSld name="Diamond Background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5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/>
        </p:txBody>
      </p:sp>
      <p:sp>
        <p:nvSpPr>
          <p:cNvPr id="16" name="Google Shape;16;p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7" name="Google Shape;17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12065" y="510227"/>
            <a:ext cx="69666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7DC3"/>
              </a:buClr>
              <a:buSzPts val="3800"/>
              <a:buFont typeface="Montserrat"/>
              <a:buNone/>
              <a:defRPr b="1" i="0" sz="3800">
                <a:solidFill>
                  <a:srgbClr val="0D7DC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" name="Google Shape;27;p7"/>
          <p:cNvSpPr txBox="1"/>
          <p:nvPr>
            <p:ph idx="1" type="body"/>
          </p:nvPr>
        </p:nvSpPr>
        <p:spPr>
          <a:xfrm>
            <a:off x="512065" y="1458532"/>
            <a:ext cx="6966600" cy="28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Char char="•"/>
              <a:defRPr sz="2400"/>
            </a:lvl1pPr>
            <a:lvl2pPr indent="-36195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100"/>
              <a:buChar char="•"/>
              <a:defRPr sz="2100"/>
            </a:lvl2pPr>
            <a:lvl3pPr indent="-3429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800"/>
              <a:buChar char="•"/>
              <a:defRPr sz="1800"/>
            </a:lvl3pPr>
            <a:lvl4pPr indent="-32385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4pPr>
            <a:lvl5pPr indent="-32385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500"/>
              <a:buChar char="•"/>
              <a:defRPr sz="15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>
  <p:cSld name="Section 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8"/>
          <p:cNvSpPr txBox="1"/>
          <p:nvPr>
            <p:ph type="title"/>
          </p:nvPr>
        </p:nvSpPr>
        <p:spPr>
          <a:xfrm>
            <a:off x="512066" y="1299427"/>
            <a:ext cx="6966600" cy="22701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7DC3"/>
              </a:buClr>
              <a:buSzPts val="5300"/>
              <a:buFont typeface="Montserrat"/>
              <a:buNone/>
              <a:defRPr b="1" i="0" sz="5300">
                <a:solidFill>
                  <a:srgbClr val="0D7DC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" name="Google Shape;30;p8"/>
          <p:cNvSpPr txBox="1"/>
          <p:nvPr>
            <p:ph idx="1" type="body"/>
          </p:nvPr>
        </p:nvSpPr>
        <p:spPr>
          <a:xfrm>
            <a:off x="512066" y="3511161"/>
            <a:ext cx="6966600" cy="9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6.png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9144002" cy="5143501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" y="0"/>
            <a:ext cx="9143987" cy="5143493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6"/>
          <p:cNvSpPr txBox="1"/>
          <p:nvPr>
            <p:ph type="title"/>
          </p:nvPr>
        </p:nvSpPr>
        <p:spPr>
          <a:xfrm>
            <a:off x="512066" y="273844"/>
            <a:ext cx="69666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lv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7DC3"/>
              </a:buClr>
              <a:buSzPts val="3600"/>
              <a:buFont typeface="Montserrat"/>
              <a:buNone/>
              <a:defRPr b="1" i="0" sz="3600" u="none" cap="none" strike="noStrike">
                <a:solidFill>
                  <a:srgbClr val="0D7DC3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1" name="Google Shape;21;p6"/>
          <p:cNvSpPr txBox="1"/>
          <p:nvPr>
            <p:ph idx="1" type="body"/>
          </p:nvPr>
        </p:nvSpPr>
        <p:spPr>
          <a:xfrm>
            <a:off x="512066" y="1369219"/>
            <a:ext cx="6966600" cy="283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810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61950" lvl="1" marL="9144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2100"/>
              <a:buFont typeface="Arial"/>
              <a:buChar char="•"/>
              <a:defRPr b="0" i="0" sz="21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7F7F7F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Google Shape;22;p6"/>
          <p:cNvSpPr/>
          <p:nvPr/>
        </p:nvSpPr>
        <p:spPr>
          <a:xfrm>
            <a:off x="0" y="4750306"/>
            <a:ext cx="9144000" cy="393300"/>
          </a:xfrm>
          <a:prstGeom prst="rect">
            <a:avLst/>
          </a:prstGeom>
          <a:solidFill>
            <a:srgbClr val="00B0F0">
              <a:alpha val="80000"/>
            </a:srgbClr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" name="Google Shape;23;p6"/>
          <p:cNvCxnSpPr/>
          <p:nvPr/>
        </p:nvCxnSpPr>
        <p:spPr>
          <a:xfrm>
            <a:off x="0" y="4743754"/>
            <a:ext cx="9144000" cy="0"/>
          </a:xfrm>
          <a:prstGeom prst="straightConnector1">
            <a:avLst/>
          </a:prstGeom>
          <a:noFill/>
          <a:ln cap="flat" cmpd="sng" w="38100">
            <a:solidFill>
              <a:schemeClr val="lt1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24" name="Google Shape;24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198901" y="4867177"/>
            <a:ext cx="794544" cy="162566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3"/>
    <p:sldLayoutId id="2147483653" r:id="rId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4.png"/><Relationship Id="rId5" Type="http://schemas.openxmlformats.org/officeDocument/2006/relationships/image" Target="../media/image3.png"/><Relationship Id="rId6" Type="http://schemas.openxmlformats.org/officeDocument/2006/relationships/image" Target="../media/image9.png"/><Relationship Id="rId7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9"/>
          <p:cNvSpPr txBox="1"/>
          <p:nvPr>
            <p:ph type="ctrTitle"/>
          </p:nvPr>
        </p:nvSpPr>
        <p:spPr>
          <a:xfrm>
            <a:off x="2850558" y="2739650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6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Papers</a:t>
            </a:r>
            <a:endParaRPr b="1" sz="66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8"/>
          <p:cNvSpPr txBox="1"/>
          <p:nvPr>
            <p:ph type="title"/>
          </p:nvPr>
        </p:nvSpPr>
        <p:spPr>
          <a:xfrm>
            <a:off x="512065" y="510227"/>
            <a:ext cx="6966600" cy="851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Marketing:</a:t>
            </a:r>
            <a:endParaRPr/>
          </a:p>
        </p:txBody>
      </p:sp>
      <p:pic>
        <p:nvPicPr>
          <p:cNvPr id="98" name="Google Shape;98;p18"/>
          <p:cNvPicPr preferRelativeResize="0"/>
          <p:nvPr/>
        </p:nvPicPr>
        <p:blipFill rotWithShape="1">
          <a:blip r:embed="rId3">
            <a:alphaModFix/>
          </a:blip>
          <a:srcRect b="39183" l="31697" r="10227" t="38314"/>
          <a:stretch/>
        </p:blipFill>
        <p:spPr>
          <a:xfrm>
            <a:off x="249674" y="2014125"/>
            <a:ext cx="7412577" cy="19142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type="title"/>
          </p:nvPr>
        </p:nvSpPr>
        <p:spPr>
          <a:xfrm>
            <a:off x="512102" y="294114"/>
            <a:ext cx="6966600" cy="85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D7DC3"/>
              </a:buClr>
              <a:buSzPts val="3800"/>
              <a:buFont typeface="Montserrat"/>
              <a:buNone/>
            </a:pPr>
            <a:r>
              <a:rPr lang="en"/>
              <a:t>Paper Categories</a:t>
            </a:r>
            <a:endParaRPr/>
          </a:p>
        </p:txBody>
      </p:sp>
      <p:sp>
        <p:nvSpPr>
          <p:cNvPr id="41" name="Google Shape;41;p10"/>
          <p:cNvSpPr txBox="1"/>
          <p:nvPr>
            <p:ph idx="1" type="body"/>
          </p:nvPr>
        </p:nvSpPr>
        <p:spPr>
          <a:xfrm>
            <a:off x="52988" y="2319956"/>
            <a:ext cx="229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</a:pPr>
            <a:r>
              <a:rPr b="1" lang="en" sz="1400"/>
              <a:t>Business Management </a:t>
            </a:r>
            <a:endParaRPr b="1" sz="1400"/>
          </a:p>
          <a:p>
            <a:pPr indent="-2540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</a:pPr>
            <a:r>
              <a:rPr b="1" lang="en" sz="1400"/>
              <a:t>And Admin</a:t>
            </a:r>
            <a:endParaRPr b="1" sz="1400"/>
          </a:p>
        </p:txBody>
      </p:sp>
      <p:pic>
        <p:nvPicPr>
          <p:cNvPr id="42" name="Google Shape;42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3075" y="1491281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8241" y="1491281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97646" y="1491281"/>
            <a:ext cx="714375" cy="714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1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17369" y="2989521"/>
            <a:ext cx="650398" cy="650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1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076823" y="2989521"/>
            <a:ext cx="650398" cy="650398"/>
          </a:xfrm>
          <a:prstGeom prst="rect">
            <a:avLst/>
          </a:prstGeom>
          <a:noFill/>
          <a:ln>
            <a:noFill/>
          </a:ln>
        </p:spPr>
      </p:pic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2763366" y="2324100"/>
            <a:ext cx="229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</a:pPr>
            <a:r>
              <a:rPr b="1" lang="en" sz="1400"/>
              <a:t>Hospitality + Tourism</a:t>
            </a:r>
            <a:endParaRPr b="1" sz="1400"/>
          </a:p>
        </p:txBody>
      </p:sp>
      <p:sp>
        <p:nvSpPr>
          <p:cNvPr id="48" name="Google Shape;48;p10"/>
          <p:cNvSpPr txBox="1"/>
          <p:nvPr>
            <p:ph idx="1" type="body"/>
          </p:nvPr>
        </p:nvSpPr>
        <p:spPr>
          <a:xfrm>
            <a:off x="5473744" y="2324100"/>
            <a:ext cx="229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5400" lvl="0" marL="1778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</a:pPr>
            <a:r>
              <a:rPr b="1" lang="en" sz="1400"/>
              <a:t>Entrepreneurship</a:t>
            </a:r>
            <a:endParaRPr b="1" sz="1400"/>
          </a:p>
        </p:txBody>
      </p:sp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1138134" y="3823856"/>
            <a:ext cx="229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</a:pPr>
            <a:r>
              <a:rPr b="1" lang="en" sz="1400"/>
              <a:t>Marketing</a:t>
            </a:r>
            <a:endParaRPr b="1" sz="1400"/>
          </a:p>
        </p:txBody>
      </p:sp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4197591" y="3758363"/>
            <a:ext cx="2294700" cy="54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1524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100"/>
              <a:buNone/>
            </a:pPr>
            <a:r>
              <a:rPr b="1" lang="en" sz="1400"/>
              <a:t>Finance</a:t>
            </a:r>
            <a:endParaRPr b="1" sz="1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type="title"/>
          </p:nvPr>
        </p:nvSpPr>
        <p:spPr>
          <a:xfrm>
            <a:off x="512065" y="510227"/>
            <a:ext cx="6966600" cy="851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Business Operations Research Events (20 Pages)</a:t>
            </a:r>
            <a:endParaRPr/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512065" y="1687132"/>
            <a:ext cx="6966600" cy="280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2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Business Services Operations (BOR)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Buying and Merchandising Operations (BMOR)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Finance Operations (FOR)</a:t>
            </a:r>
            <a:br>
              <a:rPr lang="en"/>
            </a:br>
            <a:r>
              <a:rPr lang="en"/>
              <a:t>Hospitality and Tourism Operations (HTOR)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Sports and Entertainment Marketing Operations (SEOR)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/>
          <p:nvPr>
            <p:ph type="title"/>
          </p:nvPr>
        </p:nvSpPr>
        <p:spPr>
          <a:xfrm>
            <a:off x="512065" y="510227"/>
            <a:ext cx="6966600" cy="851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Management Events (20 Pages)</a:t>
            </a:r>
            <a:endParaRPr/>
          </a:p>
        </p:txBody>
      </p:sp>
      <p:sp>
        <p:nvSpPr>
          <p:cNvPr id="62" name="Google Shape;62;p12"/>
          <p:cNvSpPr txBox="1"/>
          <p:nvPr>
            <p:ph idx="1" type="body"/>
          </p:nvPr>
        </p:nvSpPr>
        <p:spPr>
          <a:xfrm>
            <a:off x="512065" y="1458532"/>
            <a:ext cx="6966600" cy="280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Business Solutions Project (PMBS)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Career Development Project (PMCD)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Community Awareness Project (PMCA)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Community Giving Project (PMCG)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Financial Literacy Project (PMFL)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Sales Project (PMSP)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/>
          <p:nvPr>
            <p:ph type="title"/>
          </p:nvPr>
        </p:nvSpPr>
        <p:spPr>
          <a:xfrm>
            <a:off x="512065" y="510227"/>
            <a:ext cx="6966600" cy="851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Entrepreneurship Events (10 Page)</a:t>
            </a:r>
            <a:endParaRPr/>
          </a:p>
        </p:txBody>
      </p:sp>
      <p:sp>
        <p:nvSpPr>
          <p:cNvPr id="68" name="Google Shape;68;p13"/>
          <p:cNvSpPr txBox="1"/>
          <p:nvPr>
            <p:ph idx="1" type="body"/>
          </p:nvPr>
        </p:nvSpPr>
        <p:spPr>
          <a:xfrm>
            <a:off x="512065" y="1458532"/>
            <a:ext cx="6966600" cy="280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Innovation Plan (EIP)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Start-Up Business Plan (ESB)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512065" y="510227"/>
            <a:ext cx="6966600" cy="851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Entrepreneurship Events (20 Page)</a:t>
            </a:r>
            <a:endParaRPr/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512065" y="1610932"/>
            <a:ext cx="6966600" cy="280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Independent Business Plan (EIB)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International Business Plan (IBP)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Business</a:t>
            </a:r>
            <a:r>
              <a:rPr lang="en"/>
              <a:t> Growth Plan (EBG)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Franchise Business Plan (EFB)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512076" y="510225"/>
            <a:ext cx="7383000" cy="851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Integrated Marketing Campaigns (10 page + Exam)</a:t>
            </a:r>
            <a:endParaRPr/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512065" y="1687132"/>
            <a:ext cx="6966600" cy="2805900"/>
          </a:xfrm>
          <a:prstGeom prst="rect">
            <a:avLst/>
          </a:prstGeom>
        </p:spPr>
        <p:txBody>
          <a:bodyPr anchorCtr="0" anchor="t" bIns="34275" lIns="68575" spcFirstLastPara="1" rIns="68575" wrap="square" tIns="34275">
            <a:normAutofit lnSpcReduction="10000"/>
          </a:bodyPr>
          <a:lstStyle/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Integrated Marketing Campaign - Event (IMCE)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Integrated Marketing Campaign- Product (IMCP)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Integrated Marketing Campaign- Service (IMCS)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F0000"/>
                </a:solidFill>
              </a:rPr>
              <a:t>All competitors must take the Marketing Cluster Exam in the IM category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653565" y="510227"/>
            <a:ext cx="6966600" cy="851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 Page events: </a:t>
            </a:r>
            <a:endParaRPr/>
          </a:p>
        </p:txBody>
      </p:sp>
      <p:pic>
        <p:nvPicPr>
          <p:cNvPr id="86" name="Google Shape;86;p16"/>
          <p:cNvPicPr preferRelativeResize="0"/>
          <p:nvPr/>
        </p:nvPicPr>
        <p:blipFill rotWithShape="1">
          <a:blip r:embed="rId3">
            <a:alphaModFix/>
          </a:blip>
          <a:srcRect b="28419" l="15609" r="14391" t="38086"/>
          <a:stretch/>
        </p:blipFill>
        <p:spPr>
          <a:xfrm>
            <a:off x="707513" y="1989125"/>
            <a:ext cx="6575724" cy="20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7"/>
          <p:cNvSpPr txBox="1"/>
          <p:nvPr>
            <p:ph type="title"/>
          </p:nvPr>
        </p:nvSpPr>
        <p:spPr>
          <a:xfrm>
            <a:off x="653565" y="510227"/>
            <a:ext cx="6966600" cy="851700"/>
          </a:xfrm>
          <a:prstGeom prst="rect">
            <a:avLst/>
          </a:prstGeom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</a:t>
            </a:r>
            <a:r>
              <a:rPr lang="en"/>
              <a:t> Page events: </a:t>
            </a:r>
            <a:endParaRPr/>
          </a:p>
        </p:txBody>
      </p:sp>
      <p:pic>
        <p:nvPicPr>
          <p:cNvPr id="92" name="Google Shape;92;p17"/>
          <p:cNvPicPr preferRelativeResize="0"/>
          <p:nvPr/>
        </p:nvPicPr>
        <p:blipFill rotWithShape="1">
          <a:blip r:embed="rId3">
            <a:alphaModFix/>
          </a:blip>
          <a:srcRect b="28173" l="17341" r="13098" t="37833"/>
          <a:stretch/>
        </p:blipFill>
        <p:spPr>
          <a:xfrm>
            <a:off x="877150" y="2064049"/>
            <a:ext cx="6286403" cy="204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DEC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de Bar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